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0.46832579185520362</c:v>
                </c:pt>
                <c:pt idx="1">
                  <c:v>0.53167420814479638</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0.90731707317073174</c:v>
                </c:pt>
                <c:pt idx="1">
                  <c:v>9.2682926829268292E-2</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4.0723981900452483E-2</c:v>
                </c:pt>
                <c:pt idx="1">
                  <c:v>8.5972850678733032E-2</c:v>
                </c:pt>
                <c:pt idx="2">
                  <c:v>0.31221719457013569</c:v>
                </c:pt>
                <c:pt idx="3">
                  <c:v>0.56108597285067874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0.89819004524886881</c:v>
                </c:pt>
                <c:pt idx="1">
                  <c:v>9.0497737556561094E-3</c:v>
                </c:pt>
                <c:pt idx="2">
                  <c:v>4.5248868778280542E-2</c:v>
                </c:pt>
                <c:pt idx="3">
                  <c:v>1.357466063348416E-2</c:v>
                </c:pt>
                <c:pt idx="4">
                  <c:v>4.5248868778280547E-3</c:v>
                </c:pt>
                <c:pt idx="5">
                  <c:v>2.9411764705882349E-2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0.31481481481481483</c:v>
                </c:pt>
                <c:pt idx="1">
                  <c:v>2.3148148148148151E-3</c:v>
                </c:pt>
                <c:pt idx="2">
                  <c:v>0.64814814814814814</c:v>
                </c:pt>
                <c:pt idx="3">
                  <c:v>6.9444444444444441E-3</c:v>
                </c:pt>
                <c:pt idx="4">
                  <c:v>2.3148148148148151E-3</c:v>
                </c:pt>
                <c:pt idx="5">
                  <c:v>1.388888888888889E-2</c:v>
                </c:pt>
                <c:pt idx="6">
                  <c:v>0</c:v>
                </c:pt>
                <c:pt idx="7">
                  <c:v>6.9444444444444441E-3</c:v>
                </c:pt>
                <c:pt idx="8">
                  <c:v>4.6296296296296294E-3</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25</c:v>
                </c:pt>
                <c:pt idx="1">
                  <c:v>19</c:v>
                </c:pt>
                <c:pt idx="2">
                  <c:v>1</c:v>
                </c:pt>
                <c:pt idx="3">
                  <c:v>4</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38</c:v>
                </c:pt>
                <c:pt idx="2">
                  <c:v>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8.9022552805808033</c:v>
                </c:pt>
                <c:pt idx="1">
                  <c:v>8.6219809314251243</c:v>
                </c:pt>
                <c:pt idx="2">
                  <c:v>8.1438159077428462</c:v>
                </c:pt>
                <c:pt idx="3" formatCode="General">
                  <c:v>9.7260287274352919</c:v>
                </c:pt>
                <c:pt idx="4">
                  <c:v>8.7408398864109387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9.1125653313527284</c:v>
                </c:pt>
                <c:pt idx="1">
                  <c:v>8.3923759285549409</c:v>
                </c:pt>
                <c:pt idx="2">
                  <c:v>7.8721651381573796</c:v>
                </c:pt>
                <c:pt idx="3" formatCode="General">
                  <c:v>9.4537424228622822</c:v>
                </c:pt>
                <c:pt idx="4">
                  <c:v>8.4401685040398924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9.1195526514487764</c:v>
                </c:pt>
                <c:pt idx="1">
                  <c:v>9.608145351672869</c:v>
                </c:pt>
                <c:pt idx="2">
                  <c:v>8.0561145052301324</c:v>
                </c:pt>
                <c:pt idx="3">
                  <c:v>9.5930060218884048</c:v>
                </c:pt>
                <c:pt idx="4">
                  <c:v>8.4871352350201263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6.9467437999047208</c:v>
                </c:pt>
                <c:pt idx="1">
                  <c:v>7.689499552812527</c:v>
                </c:pt>
                <c:pt idx="2">
                  <c:v>6.3007860953062638</c:v>
                </c:pt>
                <c:pt idx="3">
                  <c:v>7.8723268219443092</c:v>
                </c:pt>
                <c:pt idx="4">
                  <c:v>6.8350548756956853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8.9158280066138094</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0.30762542967796502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0.15740133919662735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1.643247563453464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0.15740133919662735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0.56458235405757229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0.86056668506068767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8.4871352350201263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0.44112652413461095</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0.30201136585224742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8.4198510803791038E-2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0.87902046088629859</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8.4198510803791038E-2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0.3020113658522483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0.75529989049718793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9.1407961333725272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0.27484239283484868</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0.46845232311273488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0.1306010052878781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1.363455894462156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0.1306010052878781</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0.46845232311273577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1.1654701913459338</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9.1195526514487764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0.2228990422725361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0.12825195416533663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1.3389321353045536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0.12825195416533663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0.46002651924515359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1.573323733969259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4.897703036013338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3.6302278063260474E-2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0.2357605194481458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6.5728270152501267E-2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0.68619377909601553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6.5728270152501267E-2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0.13194335646508826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8.9022552805808033</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0.1076357967386139</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0.28194874995466357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7.8605203490212716E-2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0.8206271291548477</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7.8605203490212716E-2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0.28194874995466535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0.41015884548576764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8.6219809314251243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0.25396063894203458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9.6605242463931873E-2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1.0085449723993705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9.6605242463931873E-2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0.34651303148351786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0.31176786007610247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8.7408398864109387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0.41535968822102731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0.13315816997548602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1.3901523295986529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0.13315816997548602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0.47762460885319413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1.7541445382061926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7.8082396873496842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0.19521757612166368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0.22693563191849719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6.3267957488735149E-2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0.66050846529435603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6.3267957488735149E-2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0.22693563191849719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0.3416237269100435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9.491101829091825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9.0545201561722291</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0.14192843763401441</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0.15354533363426803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4.2807291031561334E-2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0.44690202157545755</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4.2807291031561334E-2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0.15354533363426803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0.14322558044183609</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9.9474858270780491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0.50742929196993991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0.16990173531799524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1.7737499186016805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0.16990173531799524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0.60941998444163481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0.62668477749260099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7.6395754802786966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0.27202369513981495</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0.35191261041951627</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9.8110604701195037E-2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1.0242607397563965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9.8110604701195925E-2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0.35191261041951449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0.39964383234533862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9.3874764885178461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8.5114027575929008E-2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0.29172236753101455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8.1330014997793576E-2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0.84907377321490429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8.1330014997794464E-2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0.29172236753101366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0.40789679561700076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9.1378914133731151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0.28538769221579852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0.35315206587518055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9.8456155615412655E-2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1.0278682420860257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9.8456155615412655E-2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0.35315206587518055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0.42195636974640216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9.1601715716134411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9.6002474838788014</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0.11115405642110154</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0.20914153732966412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5.8307096955378057E-2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0.60871778787269193</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5.8307096955378057E-2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0.20914153732966412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0.33565002931159782</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9.6477010366140501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0.13355633531858402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5.5150653798081706E-2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0.5757649708644017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5.5150653798081706E-2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0.1978197015861376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0.19463606221902019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9.6471734905230466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0.1515473291603886</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0.21299572579737536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5.9381615884236183E-2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0.61993561245247264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5.9381615884236183E-2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0.21299572579737536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0.24013009351722836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9.5058679244993023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0.33527308901225439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9.6861266087089781E-2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1.0112178225611927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9.6861266087088893E-2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0.34743136178868284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0.70388208312444966</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8.53290933359105</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0.21713477177078921</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0.24656839928881524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6.8741426246683446E-2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0.71765069957296035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6.8741426246683446E-2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0.24656839928881524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0.2096458190749928</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9.45252468238969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0.1450240896139583</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0.17990511251209007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5.0156200303128173E-2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0.52362358770810502</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5.0156200303128173E-2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0.17990511251209007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0.26374743867737216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9.4568280447108268</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0.25152297613570074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7.0942674875594136E-2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0.74063142174771102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7.0942674875594136E-2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0.25446405087042656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0.20127378263249618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9.2867804259500115</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9.0031832932126097</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0.32573280586818498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0.29759401778311023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8.296698718853257E-2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0.86616352974176891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8.296698718853257E-2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0.29759401778311023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0.62125594767613812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8.6180454653014564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2.4701815601673616E-2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0.1926249852301698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5.370240571646967E-2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0.56064546715793639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5.370240571646967E-2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0.1926249852301698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0.37472197264098739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9.571752933293352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0.25056371747964956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0.27614785696211452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7.6987957894417036E-2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0.80374331546964761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7.6987957894417036E-2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0.27614785696211541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0.49982312511867022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8.1507461769618459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6.0648820920992108E-3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0.27616938285584958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7.699395915265228E-2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0.80380596775088975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7.699395915265228E-2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0.27616938285584958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0.37512868692683732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8.5456952276522511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9.8705024904770511E-2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0.21962934949913837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6.1231020575827522E-2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0.6392431340327116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6.123102057582841E-2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0.21962934949913837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0.54658814846995796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8.9861864915538181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0.16991108557381018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0.1819471920313056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5.072551680542503E-2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0.52956717090764016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5.072551680542503E-2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0.1819471920313056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0.49134494184644772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9.4238280302902471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3.4281975621656358E-2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0.12963483994382408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3.6141224158091845E-2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0.37730923282566309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3.6141224158091845E-2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0.12963483994382408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8.5570565924681929E-2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9.7260287274352919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8.8814537294117013</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0.31969669485609575</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0.3937254749116601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0.10976771870663793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1.1459593497181224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0.10976771870663882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0.39372547491165832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0.22224140417066174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9.2323894117208845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0.43238356067812145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0.16622331556374448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1.7353477402632675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0.1662233155637427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0.59622587253212167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9.0556141716596983E-2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9.5930060218884048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7.7370382048990827E-2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0.58653715972159404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0.16352217487008147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1.7071482161292266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0.16352217487008147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0.5272364265612115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8.9468434894184465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0.88900773376436248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0.42075619339825998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0.11730368092483445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1.2246337219727215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0.11730368092483268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0.42075619339825998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0.37677457976608331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9.3165530404694987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1.2120012081361429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0.49286767316229607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0.13740782233969551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1.4345180950276992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0.13740782233969639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0.49286767316229607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0.23032033467020696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8.1438159077428462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0.60883583315747458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0.18541791904864713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1.9357366668696709</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0.18541791904864713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0.66507493363935044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0.56642314176729691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8.0561145052301324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8.15111920823073</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0.18988475608800659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8.83589653468837E-2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0.92245501376679506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8.83589653468837E-2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0.31693448678551217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0.56300050363540244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8.0999742161069772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1.1571055789656048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0.38745231972670524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0.1080188099424797</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1.1277009913072407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0.10801880994248059</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0.38745231972670524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0.36321655485176763</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9.2511568645754565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0.1514741099604402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0.36523012977920377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0.10182342952989742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1.0630221021719528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0.10182342952989654</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0.36523012977920466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0.43684929233855296</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6.72694234567577</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0.11997544234728164</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8.5329898249231206E-2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0.89083198467976121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8.5329898249232095E-2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0.30606953581801122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0.58435436091298598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7.7637759025690416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9.9366758505774921E-2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0.1202503887895352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1.2553969323976903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0.12025038878953431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0.43132573029968491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0.63478764972413426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5.7693002622784011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0.48214786632725026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0.13518509481726415</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1.4113131362636722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0.13518509481726415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0.48489497900702894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0.65298428567381617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7.5712200190670016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0.3272556450882167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0.11389239580680943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3.1752348431485444E-2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0.33148999532198076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3.1752348431485444E-2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0.11389239580680943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0.26910929306997211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9.4516974508175782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0.29994731756775472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0.11116636650476241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1.1605610335292527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0.1111663665047633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0.39874228017134072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0.51856171669597373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8.8795751485232941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1.7247892228035075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0.40291367614657059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0.11232932051510591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1.1727021077644508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0.11232932051510591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0.40291367614657059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0.32936597011201574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7.2468407462794371</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0.93687736410619049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0.3681217152816334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0.10262958194895955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1.0714382186113598</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0.10262958194896044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0.3681217152816334</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0.24953614834696936</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9.2072322472036827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0.39851649686728496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0.11618604056868076</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1.2129657158335094</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0.11618604056867987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0.41674733282256504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1.1021878007548072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9.608145351672869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0.30117524894527303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0.31347693258726927</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8.7395025086907552E-2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0.91239161474105934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8.7395025086907552E-2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0.31347693258726927</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1.015443593399068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8.2375699439992704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9.5724098540705498</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7.8406883472762701E-2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0.20966312998891468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5.8452513089076064E-2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0.61023591159772295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5.8452513089076064E-2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0.20966312998891468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0.18044643429072416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9.5724098540705498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9.6093683066113815</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0.24895851132090741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0.18112990290888042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5.0497662708574254E-2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0.52718840658847199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5.0497662708574254E-2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0.18112990290888042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0.16645862386516441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9.6093683066113815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9.2010569959399628</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0.24183014355294841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6.9292466319573087E-2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0.72340347945247885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6.9292466319572199E-2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0.24854492314254806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0.43023067662058345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9.2010569959399628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Christie (227)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Christie (227)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Christie (227)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Christie (227)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Christie (227)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Christie (227)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Christie (227)</c:v>
                </c:pt>
              </c:strCache>
            </c:strRef>
          </c:cat>
          <c:val>
            <c:numRef>
              <c:f>Sheet1!$J$2:$J$3</c:f>
              <c:numCache>
                <c:formatCode>0.0;;</c:formatCode>
                <c:ptCount val="2"/>
                <c:pt idx="0">
                  <c:v>9.1195526514487764</c:v>
                </c:pt>
                <c:pt idx="1">
                  <c:v>9.1195526514487764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0.88044734855122364</c:v>
                </c:pt>
                <c:pt idx="1">
                  <c:v>0.88044734855122364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The Christie (238)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The Christie (238)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The Christie (238)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The Christie (238)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The Christie (238)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The Christie (238)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The Christie (238)</c:v>
                </c:pt>
              </c:strCache>
            </c:strRef>
          </c:cat>
          <c:val>
            <c:numRef>
              <c:f>Sheet1!$J$2:$J$3</c:f>
              <c:numCache>
                <c:formatCode>0.0;;</c:formatCode>
                <c:ptCount val="2"/>
                <c:pt idx="0">
                  <c:v>9.1407961333725272</c:v>
                </c:pt>
                <c:pt idx="1">
                  <c:v>9.1407961333725254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0.85920386662747283</c:v>
                </c:pt>
                <c:pt idx="1">
                  <c:v>0.85920386662747461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Sheet1!$H$2:$H$3</c:f>
              <c:numCache>
                <c:formatCode>0.0;;</c:formatCode>
                <c:ptCount val="2"/>
                <c:pt idx="0">
                  <c:v>0</c:v>
                </c:pt>
                <c:pt idx="1">
                  <c:v>8.4871434938744237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Sheet1!$J$2:$J$3</c:f>
              <c:numCache>
                <c:formatCode>0.0;;</c:formatCode>
                <c:ptCount val="2"/>
                <c:pt idx="0">
                  <c:v>8.4871352350201263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1.5128647649798737</c:v>
                </c:pt>
                <c:pt idx="1">
                  <c:v>1.5128565061255763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Sheet1!$G$2:$G$3</c:f>
              <c:numCache>
                <c:formatCode>0.0;;</c:formatCode>
                <c:ptCount val="2"/>
                <c:pt idx="0">
                  <c:v>8.7408398864109387</c:v>
                </c:pt>
                <c:pt idx="1">
                  <c:v>8.740861773036233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1.2591601135890613</c:v>
                </c:pt>
                <c:pt idx="1">
                  <c:v>1.259138226963767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Sheet1!$H$2:$H$3</c:f>
              <c:numCache>
                <c:formatCode>0.0;;</c:formatCode>
                <c:ptCount val="2"/>
                <c:pt idx="0">
                  <c:v>0</c:v>
                </c:pt>
                <c:pt idx="1">
                  <c:v>7.80826472264991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Sheet1!$I$2:$I$3</c:f>
              <c:numCache>
                <c:formatCode>0.0;;</c:formatCode>
                <c:ptCount val="2"/>
                <c:pt idx="0">
                  <c:v>7.8082396873496842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2.1917603126503158</c:v>
                </c:pt>
                <c:pt idx="1">
                  <c:v>2.19173527735009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Sheet1!$G$2:$G$3</c:f>
              <c:numCache>
                <c:formatCode>0.0;;</c:formatCode>
                <c:ptCount val="2"/>
                <c:pt idx="0">
                  <c:v>8.6219809314251243</c:v>
                </c:pt>
                <c:pt idx="1">
                  <c:v>8.6219762235538528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1.3780190685748757</c:v>
                </c:pt>
                <c:pt idx="1">
                  <c:v>1.3780237764461472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Sheet1!$G$2:$G$3</c:f>
              <c:numCache>
                <c:formatCode>0.0;;</c:formatCode>
                <c:ptCount val="2"/>
                <c:pt idx="0">
                  <c:v>8.9022552805808033</c:v>
                </c:pt>
                <c:pt idx="1">
                  <c:v>8.9022702151423232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1.0977447194191967</c:v>
                </c:pt>
                <c:pt idx="1">
                  <c:v>1.0977297848576768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Sheet1!$H$2:$H$3</c:f>
              <c:numCache>
                <c:formatCode>0.0;;</c:formatCode>
                <c:ptCount val="2"/>
                <c:pt idx="0">
                  <c:v>0</c:v>
                </c:pt>
                <c:pt idx="1">
                  <c:v>4.8977110308409264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Sheet1!$I$2:$I$3</c:f>
              <c:numCache>
                <c:formatCode>0.0;;</c:formatCode>
                <c:ptCount val="2"/>
                <c:pt idx="0">
                  <c:v>4.897703036013338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5.102296963986662</c:v>
                </c:pt>
                <c:pt idx="1">
                  <c:v>5.1022889691590736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Sheet1!$I$2:$I$3</c:f>
              <c:numCache>
                <c:formatCode>0.0;;</c:formatCode>
                <c:ptCount val="2"/>
                <c:pt idx="0">
                  <c:v>9.491101829091825</c:v>
                </c:pt>
                <c:pt idx="1">
                  <c:v>9.491105793540445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0.50889817090817502</c:v>
                </c:pt>
                <c:pt idx="1">
                  <c:v>0.50889420645955497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The Christie (311)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The Christie (311)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The Christie (311)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The Christie (311)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The Christie (311)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The Christie (311)</c:v>
                </c:pt>
              </c:strCache>
            </c:strRef>
          </c:cat>
          <c:val>
            <c:numRef>
              <c:f>Sheet1!$I$2:$I$3</c:f>
              <c:numCache>
                <c:formatCode>0.0;;</c:formatCode>
                <c:ptCount val="2"/>
                <c:pt idx="0">
                  <c:v>9.1601715716134411</c:v>
                </c:pt>
                <c:pt idx="1">
                  <c:v>9.160175548381801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The Christie (311)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0.83982842838655891</c:v>
                </c:pt>
                <c:pt idx="1">
                  <c:v>0.83982445161819896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The Christie (255)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The Christie (255)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The Christie (255)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The Christie (255)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The Christie (255)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The Christie (255)</c:v>
                </c:pt>
              </c:strCache>
            </c:strRef>
          </c:cat>
          <c:val>
            <c:numRef>
              <c:f>Sheet1!$I$2:$I$3</c:f>
              <c:numCache>
                <c:formatCode>0.0;;</c:formatCode>
                <c:ptCount val="2"/>
                <c:pt idx="0">
                  <c:v>0</c:v>
                </c:pt>
                <c:pt idx="1">
                  <c:v>9.1378823081173834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The Christie (255)</c:v>
                </c:pt>
              </c:strCache>
            </c:strRef>
          </c:cat>
          <c:val>
            <c:numRef>
              <c:f>Sheet1!$J$2:$J$3</c:f>
              <c:numCache>
                <c:formatCode>0.0;;</c:formatCode>
                <c:ptCount val="2"/>
                <c:pt idx="0">
                  <c:v>9.1378914133731151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0.86210858662688494</c:v>
                </c:pt>
                <c:pt idx="1">
                  <c:v>0.86211769188261655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Christie (167)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Christie (167)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Christie (167)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Christie (167)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Christie (167)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Christie (167)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Christie (167)</c:v>
                </c:pt>
              </c:strCache>
            </c:strRef>
          </c:cat>
          <c:val>
            <c:numRef>
              <c:f>Sheet1!$J$2:$J$3</c:f>
              <c:numCache>
                <c:formatCode>0.0;;</c:formatCode>
                <c:ptCount val="2"/>
                <c:pt idx="0">
                  <c:v>9.3874764885178461</c:v>
                </c:pt>
                <c:pt idx="1">
                  <c:v>9.3874860798099817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0.61252351148215389</c:v>
                </c:pt>
                <c:pt idx="1">
                  <c:v>0.61251392019001827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The Christie (188)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The Christie (188)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The Christie (188)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The Christie (188)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The Christie (188)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The Christie (188)</c:v>
                </c:pt>
              </c:strCache>
            </c:strRef>
          </c:cat>
          <c:val>
            <c:numRef>
              <c:f>Sheet1!$I$2:$I$3</c:f>
              <c:numCache>
                <c:formatCode>0.0;;</c:formatCode>
                <c:ptCount val="2"/>
                <c:pt idx="0">
                  <c:v>7.6395754802786966</c:v>
                </c:pt>
                <c:pt idx="1">
                  <c:v>7.6395829497633407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The Christie (188)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2.3604245197213034</c:v>
                </c:pt>
                <c:pt idx="1">
                  <c:v>2.3604170502366593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The Christie (417)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The Christie (417)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The Christie (417)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The Christie (417)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The Christie (417)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The Christie (417)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The Christie (417)</c:v>
                </c:pt>
              </c:strCache>
            </c:strRef>
          </c:cat>
          <c:val>
            <c:numRef>
              <c:f>Sheet1!$J$2:$J$3</c:f>
              <c:numCache>
                <c:formatCode>0.0;;</c:formatCode>
                <c:ptCount val="2"/>
                <c:pt idx="0">
                  <c:v>9.9474858270780491</c:v>
                </c:pt>
                <c:pt idx="1">
                  <c:v>9.9474900945661648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5.251417292195093E-2</c:v>
                </c:pt>
                <c:pt idx="1">
                  <c:v>5.2509905433835158E-2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Sheet1!$J$2:$J$3</c:f>
              <c:numCache>
                <c:formatCode>0.0;;</c:formatCode>
                <c:ptCount val="2"/>
                <c:pt idx="0">
                  <c:v>9.5058679244993023</c:v>
                </c:pt>
                <c:pt idx="1">
                  <c:v>9.5058647176876097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0.49413207550069771</c:v>
                </c:pt>
                <c:pt idx="1">
                  <c:v>0.49413528231239034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Christie (438)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Christie (438)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Christie (438)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Christie (438)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Christie (438)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Christie (438)</c:v>
                </c:pt>
              </c:strCache>
            </c:strRef>
          </c:cat>
          <c:val>
            <c:numRef>
              <c:f>Sheet1!$I$2:$I$3</c:f>
              <c:numCache>
                <c:formatCode>0.0;;</c:formatCode>
                <c:ptCount val="2"/>
                <c:pt idx="0">
                  <c:v>0</c:v>
                </c:pt>
                <c:pt idx="1">
                  <c:v>9.6471746090819721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Christie (438)</c:v>
                </c:pt>
              </c:strCache>
            </c:strRef>
          </c:cat>
          <c:val>
            <c:numRef>
              <c:f>Sheet1!$J$2:$J$3</c:f>
              <c:numCache>
                <c:formatCode>0.0;;</c:formatCode>
                <c:ptCount val="2"/>
                <c:pt idx="0">
                  <c:v>9.6471734905230466</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0.35282650947695338</c:v>
                </c:pt>
                <c:pt idx="1">
                  <c:v>0.35282539091802789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The Christie (426)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The Christie (426)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The Christie (426)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The Christie (426)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The Christie (426)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The Christie (426)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The Christie (426)</c:v>
                </c:pt>
              </c:strCache>
            </c:strRef>
          </c:cat>
          <c:val>
            <c:numRef>
              <c:f>Sheet1!$J$2:$J$3</c:f>
              <c:numCache>
                <c:formatCode>0.0;;</c:formatCode>
                <c:ptCount val="2"/>
                <c:pt idx="0">
                  <c:v>9.6477010366140501</c:v>
                </c:pt>
                <c:pt idx="1">
                  <c:v>9.6476996863862716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0.3522989633859499</c:v>
                </c:pt>
                <c:pt idx="1">
                  <c:v>0.35230031361372838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Christie (416)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Christie (416)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Christie (416)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Christie (416)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Christie (416)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Christie (416)</c:v>
                </c:pt>
              </c:strCache>
            </c:strRef>
          </c:cat>
          <c:val>
            <c:numRef>
              <c:f>Sheet1!$I$2:$I$3</c:f>
              <c:numCache>
                <c:formatCode>0.0;;</c:formatCode>
                <c:ptCount val="2"/>
                <c:pt idx="0">
                  <c:v>9.2867804259500115</c:v>
                </c:pt>
                <c:pt idx="1">
                  <c:v>9.2867860224337413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Christie (416)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0.71321957404998848</c:v>
                </c:pt>
                <c:pt idx="1">
                  <c:v>0.71321397756625871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Sheet1!$I$2:$I$3</c:f>
              <c:numCache>
                <c:formatCode>0.0;;</c:formatCode>
                <c:ptCount val="2"/>
                <c:pt idx="0">
                  <c:v>0</c:v>
                </c:pt>
                <c:pt idx="1">
                  <c:v>9.4568452636706652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The Christie (439)</c:v>
                </c:pt>
              </c:strCache>
            </c:strRef>
          </c:cat>
          <c:val>
            <c:numRef>
              <c:f>Sheet1!$J$2:$J$3</c:f>
              <c:numCache>
                <c:formatCode>0.0;;</c:formatCode>
                <c:ptCount val="2"/>
                <c:pt idx="0">
                  <c:v>9.4568280447108268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0.54317195528917317</c:v>
                </c:pt>
                <c:pt idx="1">
                  <c:v>0.54315473632933475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Christie (429)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Christie (429)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Christie (429)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Christie (429)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Christie (429)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Christie (429)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Christie (429)</c:v>
                </c:pt>
              </c:strCache>
            </c:strRef>
          </c:cat>
          <c:val>
            <c:numRef>
              <c:f>Sheet1!$J$2:$J$3</c:f>
              <c:numCache>
                <c:formatCode>0.0;;</c:formatCode>
                <c:ptCount val="2"/>
                <c:pt idx="0">
                  <c:v>9.45252468238969</c:v>
                </c:pt>
                <c:pt idx="1">
                  <c:v>9.4525347924828065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0.54747531761030999</c:v>
                </c:pt>
                <c:pt idx="1">
                  <c:v>0.54746520751719352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Sheet1!$I$2:$I$3</c:f>
              <c:numCache>
                <c:formatCode>0.0;;</c:formatCode>
                <c:ptCount val="2"/>
                <c:pt idx="0">
                  <c:v>8.53290933359105</c:v>
                </c:pt>
                <c:pt idx="1">
                  <c:v>8.5329167924942766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1.46709066640895</c:v>
                </c:pt>
                <c:pt idx="1">
                  <c:v>1.4670832075057234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Christie (412)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Christie (412)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Christie (412)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Christie (412)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Christie (412)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Christie (412)</c:v>
                </c:pt>
              </c:strCache>
            </c:strRef>
          </c:cat>
          <c:val>
            <c:numRef>
              <c:f>Sheet1!$I$2:$I$3</c:f>
              <c:numCache>
                <c:formatCode>0.0;;</c:formatCode>
                <c:ptCount val="2"/>
                <c:pt idx="0">
                  <c:v>0</c:v>
                </c:pt>
                <c:pt idx="1">
                  <c:v>8.5457059470832402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Christie (412)</c:v>
                </c:pt>
              </c:strCache>
            </c:strRef>
          </c:cat>
          <c:val>
            <c:numRef>
              <c:f>Sheet1!$J$2:$J$3</c:f>
              <c:numCache>
                <c:formatCode>0.0;;</c:formatCode>
                <c:ptCount val="2"/>
                <c:pt idx="0">
                  <c:v>8.5456952276522511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1.4543047723477489</c:v>
                </c:pt>
                <c:pt idx="1">
                  <c:v>1.4542940529167598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The Christie (423)</c:v>
                </c:pt>
              </c:strCache>
            </c:strRef>
          </c:cat>
          <c:val>
            <c:numRef>
              <c:f>Sheet1!$J$2:$J$3</c:f>
              <c:numCache>
                <c:formatCode>0.0;;</c:formatCode>
                <c:ptCount val="2"/>
                <c:pt idx="0">
                  <c:v>8.1507461769618459</c:v>
                </c:pt>
                <c:pt idx="1">
                  <c:v>8.1507511440155884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1.8492538230381541</c:v>
                </c:pt>
                <c:pt idx="1">
                  <c:v>1.8492488559844116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The Christie (428)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The Christie (428)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The Christie (428)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The Christie (428)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The Christie (428)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The Christie (428)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The Christie (428)</c:v>
                </c:pt>
              </c:strCache>
            </c:strRef>
          </c:cat>
          <c:val>
            <c:numRef>
              <c:f>Sheet1!$J$2:$J$3</c:f>
              <c:numCache>
                <c:formatCode>0.0;;</c:formatCode>
                <c:ptCount val="2"/>
                <c:pt idx="0">
                  <c:v>9.571752933293352</c:v>
                </c:pt>
                <c:pt idx="1">
                  <c:v>9.5717554525472011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0.42824706670664803</c:v>
                </c:pt>
                <c:pt idx="1">
                  <c:v>0.42824454745279894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Christie (383)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Christie (383)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Christie (383)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Christie (383)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Christie (383)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Christie (383)</c:v>
                </c:pt>
              </c:strCache>
            </c:strRef>
          </c:cat>
          <c:val>
            <c:numRef>
              <c:f>Sheet1!$I$2:$I$3</c:f>
              <c:numCache>
                <c:formatCode>0.0;;</c:formatCode>
                <c:ptCount val="2"/>
                <c:pt idx="0">
                  <c:v>8.6180454653014564</c:v>
                </c:pt>
                <c:pt idx="1">
                  <c:v>8.6180530546801712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Christie (383)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1.3819545346985436</c:v>
                </c:pt>
                <c:pt idx="1">
                  <c:v>1.3819469453198288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Sheet1!$I$2:$I$3</c:f>
              <c:numCache>
                <c:formatCode>0.0;;</c:formatCode>
                <c:ptCount val="2"/>
                <c:pt idx="0">
                  <c:v>9.7260287274352919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(430)</c:v>
                </c:pt>
                <c:pt idx="1">
                  <c:v>The Christie (430)</c:v>
                </c:pt>
              </c:strCache>
            </c:strRef>
          </c:cat>
          <c:val>
            <c:numRef>
              <c:f>Sheet1!$J$2:$J$3</c:f>
              <c:numCache>
                <c:formatCode>0.0;;</c:formatCode>
                <c:ptCount val="2"/>
                <c:pt idx="0">
                  <c:v>0</c:v>
                </c:pt>
                <c:pt idx="1">
                  <c:v>9.7260337548128231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0.2739712725647081</c:v>
                </c:pt>
                <c:pt idx="1">
                  <c:v>0.27396624518717694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The Christie (349)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The Christie (349)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The Christie (349)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The Christie (349)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The Christie (349)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The Christie (349)</c:v>
                </c:pt>
              </c:strCache>
            </c:strRef>
          </c:cat>
          <c:val>
            <c:numRef>
              <c:f>Sheet1!$I$2:$I$3</c:f>
              <c:numCache>
                <c:formatCode>0.0;;</c:formatCode>
                <c:ptCount val="2"/>
                <c:pt idx="0">
                  <c:v>0</c:v>
                </c:pt>
                <c:pt idx="1">
                  <c:v>9.4238380074141528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The Christie (349)</c:v>
                </c:pt>
              </c:strCache>
            </c:strRef>
          </c:cat>
          <c:val>
            <c:numRef>
              <c:f>Sheet1!$J$2:$J$3</c:f>
              <c:numCache>
                <c:formatCode>0.0;;</c:formatCode>
                <c:ptCount val="2"/>
                <c:pt idx="0">
                  <c:v>9.4238280302902471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0.57617196970975293</c:v>
                </c:pt>
                <c:pt idx="1">
                  <c:v>0.57616199258584722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The Christie (404)</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The Christie (404)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The Christie (404)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The Christie (404)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The Christie (404)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The Christie (404)</c:v>
                </c:pt>
              </c:strCache>
            </c:strRef>
          </c:cat>
          <c:val>
            <c:numRef>
              <c:f>Sheet1!$I$2:$I$3</c:f>
              <c:numCache>
                <c:formatCode>0.0;;</c:formatCode>
                <c:ptCount val="2"/>
                <c:pt idx="0">
                  <c:v>0</c:v>
                </c:pt>
                <c:pt idx="1">
                  <c:v>8.9861894248149792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The Christie (404)</c:v>
                </c:pt>
              </c:strCache>
            </c:strRef>
          </c:cat>
          <c:val>
            <c:numRef>
              <c:f>Sheet1!$J$2:$J$3</c:f>
              <c:numCache>
                <c:formatCode>0.0;;</c:formatCode>
                <c:ptCount val="2"/>
                <c:pt idx="0">
                  <c:v>8.9861864915538181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1.0138135084461819</c:v>
                </c:pt>
                <c:pt idx="1">
                  <c:v>1.0138105751850208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The Christie (50)</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The Christie (50)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The Christie (50)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The Christie (50)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The Christie (50)</c:v>
                </c:pt>
              </c:strCache>
            </c:strRef>
          </c:cat>
          <c:val>
            <c:numRef>
              <c:f>Sheet1!$H$2:$H$3</c:f>
              <c:numCache>
                <c:formatCode>0.0;;</c:formatCode>
                <c:ptCount val="2"/>
                <c:pt idx="0">
                  <c:v>0</c:v>
                </c:pt>
                <c:pt idx="1">
                  <c:v>9.3165307786058111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The Christie (50)</c:v>
                </c:pt>
              </c:strCache>
            </c:strRef>
          </c:cat>
          <c:val>
            <c:numRef>
              <c:f>Sheet1!$I$2:$I$3</c:f>
              <c:numCache>
                <c:formatCode>0.0;;</c:formatCode>
                <c:ptCount val="2"/>
                <c:pt idx="0">
                  <c:v>9.3165530404694987</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The Christie (50)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0.68344695953050127</c:v>
                </c:pt>
                <c:pt idx="1">
                  <c:v>0.68346922139418886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Christie (52)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Christie (52)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Christie (52)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Christie (52)</c:v>
                </c:pt>
              </c:strCache>
            </c:strRef>
          </c:cat>
          <c:val>
            <c:numRef>
              <c:f>Sheet1!$G$2:$G$3</c:f>
              <c:numCache>
                <c:formatCode>0.0;;</c:formatCode>
                <c:ptCount val="2"/>
                <c:pt idx="0">
                  <c:v>0</c:v>
                </c:pt>
                <c:pt idx="1">
                  <c:v>8.946867086763362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Christie (52)</c:v>
                </c:pt>
              </c:strCache>
            </c:strRef>
          </c:cat>
          <c:val>
            <c:numRef>
              <c:f>Sheet1!$H$2:$H$3</c:f>
              <c:numCache>
                <c:formatCode>0.0;;</c:formatCode>
                <c:ptCount val="2"/>
                <c:pt idx="0">
                  <c:v>8.9468434894184465</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Christie (52)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Christie (52)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1.0531565105815535</c:v>
                </c:pt>
                <c:pt idx="1">
                  <c:v>1.053132913236638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The Christie (41)</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The Christie (41)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The Christie (41)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The Christie (41)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The Christie (41)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The Christie (41)</c:v>
                </c:pt>
              </c:strCache>
            </c:strRef>
          </c:cat>
          <c:val>
            <c:numRef>
              <c:f>Sheet1!$I$2:$I$3</c:f>
              <c:numCache>
                <c:formatCode>0.0;;</c:formatCode>
                <c:ptCount val="2"/>
                <c:pt idx="0">
                  <c:v>0</c:v>
                </c:pt>
                <c:pt idx="1">
                  <c:v>9.5929957480237178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c:v>
                </c:pt>
                <c:pt idx="1">
                  <c:v>The Christie (41)</c:v>
                </c:pt>
              </c:strCache>
            </c:strRef>
          </c:cat>
          <c:val>
            <c:numRef>
              <c:f>Sheet1!$J$2:$J$3</c:f>
              <c:numCache>
                <c:formatCode>0.0;;</c:formatCode>
                <c:ptCount val="2"/>
                <c:pt idx="0">
                  <c:v>9.5930060218884048</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0.40699397811159521</c:v>
                </c:pt>
                <c:pt idx="1">
                  <c:v>0.40700425197628221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The Christie (92)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The Christie (92)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The Christie (92)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The Christie (92)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The Christie (92)</c:v>
                </c:pt>
              </c:strCache>
            </c:strRef>
          </c:cat>
          <c:val>
            <c:numRef>
              <c:f>Sheet1!$H$2:$H$3</c:f>
              <c:numCache>
                <c:formatCode>0.0;;</c:formatCode>
                <c:ptCount val="2"/>
                <c:pt idx="0">
                  <c:v>0</c:v>
                </c:pt>
                <c:pt idx="1">
                  <c:v>9.2323777745514857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The Christie (92)</c:v>
                </c:pt>
              </c:strCache>
            </c:strRef>
          </c:cat>
          <c:val>
            <c:numRef>
              <c:f>Sheet1!$I$2:$I$3</c:f>
              <c:numCache>
                <c:formatCode>0.0;;</c:formatCode>
                <c:ptCount val="2"/>
                <c:pt idx="0">
                  <c:v>9.2323894117208845</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The Christie (92)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0.76761058827911555</c:v>
                </c:pt>
                <c:pt idx="1">
                  <c:v>0.76762222544851433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The Christie (109)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The Christie (109)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The Christie (109)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The Christie (109)</c:v>
                </c:pt>
              </c:strCache>
            </c:strRef>
          </c:cat>
          <c:val>
            <c:numRef>
              <c:f>Sheet1!$G$2:$G$3</c:f>
              <c:numCache>
                <c:formatCode>0.0;;</c:formatCode>
                <c:ptCount val="2"/>
                <c:pt idx="0">
                  <c:v>8.1438159077428462</c:v>
                </c:pt>
                <c:pt idx="1">
                  <c:v>8.1438185282271451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The Christie (109)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The Christie (109)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The Christie (109)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1.8561840922571538</c:v>
                </c:pt>
                <c:pt idx="1">
                  <c:v>1.8561814717728549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Christie (69)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Christie (69)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Christie (69)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Christie (69)</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Christie (69)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Christie (69)</c:v>
                </c:pt>
              </c:strCache>
            </c:strRef>
          </c:cat>
          <c:val>
            <c:numRef>
              <c:f>Sheet1!$I$2:$I$3</c:f>
              <c:numCache>
                <c:formatCode>0.0;;</c:formatCode>
                <c:ptCount val="2"/>
                <c:pt idx="0">
                  <c:v>8.0561145052301324</c:v>
                </c:pt>
                <c:pt idx="1">
                  <c:v>8.0560793108275934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Christie (69)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1.9438854947698676</c:v>
                </c:pt>
                <c:pt idx="1">
                  <c:v>1.9439206891724066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Christie (-)</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The Christie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The Christie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The Christie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The Christie (424)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The Christie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The Christie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The Christie (424)</c:v>
                </c:pt>
              </c:strCache>
            </c:strRef>
          </c:cat>
          <c:val>
            <c:numRef>
              <c:f>Sheet1!$J$2:$J$3</c:f>
              <c:numCache>
                <c:formatCode>0.0;;</c:formatCode>
                <c:ptCount val="2"/>
                <c:pt idx="0">
                  <c:v>7.7637759025690416</c:v>
                </c:pt>
                <c:pt idx="1">
                  <c:v>7.7637822681554676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2.2362240974309584</c:v>
                </c:pt>
                <c:pt idx="1">
                  <c:v>2.2362177318445324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Christie (264)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Christie (264)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Christie (264)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Christie (264)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Christie (264)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Christie (264)</c:v>
                </c:pt>
              </c:strCache>
            </c:strRef>
          </c:cat>
          <c:val>
            <c:numRef>
              <c:f>Sheet1!$I$2:$I$3</c:f>
              <c:numCache>
                <c:formatCode>0.0;;</c:formatCode>
                <c:ptCount val="2"/>
                <c:pt idx="0">
                  <c:v>6.72694234567577</c:v>
                </c:pt>
                <c:pt idx="1">
                  <c:v>6.7269645086700782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Christie (264)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3.27305765432423</c:v>
                </c:pt>
                <c:pt idx="1">
                  <c:v>3.2730354913299218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The Christie (118)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The Christie (118)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The Christie (118)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The Christie (118)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The Christie (118)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The Christie (118)</c:v>
                </c:pt>
              </c:strCache>
            </c:strRef>
          </c:cat>
          <c:val>
            <c:numRef>
              <c:f>Sheet1!$I$2:$I$3</c:f>
              <c:numCache>
                <c:formatCode>0.0;;</c:formatCode>
                <c:ptCount val="2"/>
                <c:pt idx="0">
                  <c:v>9.2511568645754565</c:v>
                </c:pt>
                <c:pt idx="1">
                  <c:v>9.2511692903070735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The Christie (118)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0.7488431354245435</c:v>
                </c:pt>
                <c:pt idx="1">
                  <c:v>0.74883070969292653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Christie (434)</c:v>
                </c:pt>
              </c:strCache>
            </c:strRef>
          </c:cat>
          <c:val>
            <c:numRef>
              <c:f>Sheet1!$J$2:$J$3</c:f>
              <c:numCache>
                <c:formatCode>0.0;;</c:formatCode>
                <c:ptCount val="2"/>
                <c:pt idx="0">
                  <c:v>8.0999742161069772</c:v>
                </c:pt>
                <c:pt idx="1">
                  <c:v>8.0999774527397541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1.9000257838930228</c:v>
                </c:pt>
                <c:pt idx="1">
                  <c:v>1.9000225472602459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The Christie (419)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The Christie (419)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The Christie (419)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The Christie (419)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The Christie (419)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The Christie (419)</c:v>
                </c:pt>
              </c:strCache>
            </c:strRef>
          </c:cat>
          <c:val>
            <c:numRef>
              <c:f>Sheet1!$I$2:$I$3</c:f>
              <c:numCache>
                <c:formatCode>0.0;;</c:formatCode>
                <c:ptCount val="2"/>
                <c:pt idx="0">
                  <c:v>8.8795751485232941</c:v>
                </c:pt>
                <c:pt idx="1">
                  <c:v>8.8795812240462109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The Christie (419)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1.1204248514767059</c:v>
                </c:pt>
                <c:pt idx="1">
                  <c:v>1.1204187759537891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The Christie (379)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The Christie (379)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The Christie (379)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The Christie (379)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The Christie (379)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The Christie (379)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The Christie (379)</c:v>
                </c:pt>
              </c:strCache>
            </c:strRef>
          </c:cat>
          <c:val>
            <c:numRef>
              <c:f>Sheet1!$J$2:$J$3</c:f>
              <c:numCache>
                <c:formatCode>0.0;;</c:formatCode>
                <c:ptCount val="2"/>
                <c:pt idx="0">
                  <c:v>9.4516974508175782</c:v>
                </c:pt>
                <c:pt idx="1">
                  <c:v>9.4517017380560322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0.54830254918242183</c:v>
                </c:pt>
                <c:pt idx="1">
                  <c:v>0.5482982619439678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The Christie (241)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The Christie (241)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The Christie (241)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The Christie (241)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The Christie (241)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The Christie (241)</c:v>
                </c:pt>
              </c:strCache>
            </c:strRef>
          </c:cat>
          <c:val>
            <c:numRef>
              <c:f>Sheet1!$I$2:$I$3</c:f>
              <c:numCache>
                <c:formatCode>0.0;;</c:formatCode>
                <c:ptCount val="2"/>
                <c:pt idx="0">
                  <c:v>7.5712200190670016</c:v>
                </c:pt>
                <c:pt idx="1">
                  <c:v>7.5712273646863713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The Christie (241)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2.4287799809329984</c:v>
                </c:pt>
                <c:pt idx="1">
                  <c:v>2.4287726353136287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The Christie (354)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The Christie (354)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The Christie (354)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The Christie (354)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The Christie (354)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The Christie (354)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(354)</c:v>
                </c:pt>
                <c:pt idx="1">
                  <c:v>The Christie (354)</c:v>
                </c:pt>
              </c:strCache>
            </c:strRef>
          </c:cat>
          <c:val>
            <c:numRef>
              <c:f>Sheet1!$J$2:$J$3</c:f>
              <c:numCache>
                <c:formatCode>0.0;;</c:formatCode>
                <c:ptCount val="2"/>
                <c:pt idx="0">
                  <c:v>5.7693002622784011</c:v>
                </c:pt>
                <c:pt idx="1">
                  <c:v>5.7693010683395167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4.2306997377215989</c:v>
                </c:pt>
                <c:pt idx="1">
                  <c:v>4.2306989316604833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The Christie (409)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The Christie (409)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The Christie (409)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The Christie (409)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The Christie (409)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The Christie (409)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The Christie (409)</c:v>
                </c:pt>
              </c:strCache>
            </c:strRef>
          </c:cat>
          <c:val>
            <c:numRef>
              <c:f>Sheet1!$J$2:$J$3</c:f>
              <c:numCache>
                <c:formatCode>0.0;;</c:formatCode>
                <c:ptCount val="2"/>
                <c:pt idx="0">
                  <c:v>8.2375699439992704</c:v>
                </c:pt>
                <c:pt idx="1">
                  <c:v>8.2375761089897601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1.7624300560007296</c:v>
                </c:pt>
                <c:pt idx="1">
                  <c:v>1.7624238910102399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Christie (425)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Christie (425)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Christie (425)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Christie (425)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Christie (425)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Christie (425)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Christie (425)</c:v>
                </c:pt>
              </c:strCache>
            </c:strRef>
          </c:cat>
          <c:val>
            <c:numRef>
              <c:f>Sheet1!$J$2:$J$3</c:f>
              <c:numCache>
                <c:formatCode>0.0;;</c:formatCode>
                <c:ptCount val="2"/>
                <c:pt idx="0">
                  <c:v>9.608145351672869</c:v>
                </c:pt>
                <c:pt idx="1">
                  <c:v>9.6081485134910363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0.39185464832713102</c:v>
                </c:pt>
                <c:pt idx="1">
                  <c:v>0.39185148650896373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The Christie (196)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The Christie (196)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The Christie (196)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The Christie (196)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The Christie (196)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The Christie (196)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The Christie (196)</c:v>
                </c:pt>
              </c:strCache>
            </c:strRef>
          </c:cat>
          <c:val>
            <c:numRef>
              <c:f>Sheet1!$J$2:$J$3</c:f>
              <c:numCache>
                <c:formatCode>0.0;;</c:formatCode>
                <c:ptCount val="2"/>
                <c:pt idx="0">
                  <c:v>9.2072322472036827</c:v>
                </c:pt>
                <c:pt idx="1">
                  <c:v>9.2072223118542418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0.79276775279631728</c:v>
                </c:pt>
                <c:pt idx="1">
                  <c:v>0.79277768814575822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Christie (223)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Christie (223)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Christie (223)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Christie (223)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Christie (223)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Christie (223)</c:v>
                </c:pt>
              </c:strCache>
            </c:strRef>
          </c:cat>
          <c:val>
            <c:numRef>
              <c:f>Sheet1!$I$2:$I$3</c:f>
              <c:numCache>
                <c:formatCode>0.0;;</c:formatCode>
                <c:ptCount val="2"/>
                <c:pt idx="0">
                  <c:v>7.2468407462794371</c:v>
                </c:pt>
                <c:pt idx="1">
                  <c:v>7.2468431228514394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Christie (223)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2.7531592537205629</c:v>
                </c:pt>
                <c:pt idx="1">
                  <c:v>2.7531568771485606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Sheet1!$I$2:$I$3</c:f>
              <c:numCache>
                <c:formatCode>0.0;;</c:formatCode>
                <c:ptCount val="2"/>
                <c:pt idx="0">
                  <c:v>9.5724098540705498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Sheet1!$J$2:$J$3</c:f>
              <c:numCache>
                <c:formatCode>0.0;;</c:formatCode>
                <c:ptCount val="2"/>
                <c:pt idx="0">
                  <c:v>0</c:v>
                </c:pt>
                <c:pt idx="1">
                  <c:v>9.5724195577475282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0.42759014592945022</c:v>
                </c:pt>
                <c:pt idx="1">
                  <c:v>0.42758044225247183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The Christie (421)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The Christie (421)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The Christie (421)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The Christie (421)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The Christie (421)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The Christie (421)</c:v>
                </c:pt>
              </c:strCache>
            </c:strRef>
          </c:cat>
          <c:val>
            <c:numRef>
              <c:f>Sheet1!$I$2:$I$3</c:f>
              <c:numCache>
                <c:formatCode>0.0;;</c:formatCode>
                <c:ptCount val="2"/>
                <c:pt idx="0">
                  <c:v>9.6093683066113815</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The Christie (421)</c:v>
                </c:pt>
              </c:strCache>
            </c:strRef>
          </c:cat>
          <c:val>
            <c:numRef>
              <c:f>Sheet1!$J$2:$J$3</c:f>
              <c:numCache>
                <c:formatCode>0.0;;</c:formatCode>
                <c:ptCount val="2"/>
                <c:pt idx="0">
                  <c:v>0</c:v>
                </c:pt>
                <c:pt idx="1">
                  <c:v>9.6093742556642372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0.39063169338861847</c:v>
                </c:pt>
                <c:pt idx="1">
                  <c:v>0.3906257443357628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Sheet1!$I$2:$I$3</c:f>
              <c:numCache>
                <c:formatCode>0.0;;</c:formatCode>
                <c:ptCount val="2"/>
                <c:pt idx="0">
                  <c:v>0</c:v>
                </c:pt>
                <c:pt idx="1">
                  <c:v>9.201067012055347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Christie (433)</c:v>
                </c:pt>
              </c:strCache>
            </c:strRef>
          </c:cat>
          <c:val>
            <c:numRef>
              <c:f>Sheet1!$J$2:$J$3</c:f>
              <c:numCache>
                <c:formatCode>0.0;;</c:formatCode>
                <c:ptCount val="2"/>
                <c:pt idx="0">
                  <c:v>9.2010569959399628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0.79894300406003715</c:v>
                </c:pt>
                <c:pt idx="1">
                  <c:v>0.79893298794465295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8.937152908881437</c:v>
                </c:pt>
                <c:pt idx="1">
                  <c:v>9.1195526514487764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9.222283815190039</c:v>
                </c:pt>
                <c:pt idx="1">
                  <c:v>9.1407961333725272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8.7617849061726378</c:v>
                </c:pt>
                <c:pt idx="1">
                  <c:v>8.4927314398038156</c:v>
                </c:pt>
                <c:pt idx="2">
                  <c:v>8.5700124742192081</c:v>
                </c:pt>
                <c:pt idx="3">
                  <c:v>8.7109479890251844</c:v>
                </c:pt>
                <c:pt idx="4">
                  <c:v>8.5837617987289541</c:v>
                </c:pt>
                <c:pt idx="5">
                  <c:v>8.4871352350201263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7.7190245461106866</c:v>
                </c:pt>
                <c:pt idx="1">
                  <c:v>7.4022530152989461</c:v>
                </c:pt>
                <c:pt idx="2">
                  <c:v>7.8082396873496842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8.8401217092219149</c:v>
                </c:pt>
                <c:pt idx="1">
                  <c:v>9.0559349454295432</c:v>
                </c:pt>
                <c:pt idx="2">
                  <c:v>8.7408398864109387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8.6918648829688561</c:v>
                </c:pt>
                <c:pt idx="1">
                  <c:v>8.8074644867736218</c:v>
                </c:pt>
                <c:pt idx="2">
                  <c:v>8.6219809314251243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9.1056207857417331</c:v>
                </c:pt>
                <c:pt idx="1">
                  <c:v>9.4466292438797019</c:v>
                </c:pt>
                <c:pt idx="2">
                  <c:v>8.9022552805808033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4.98706921766364</c:v>
                </c:pt>
                <c:pt idx="1">
                  <c:v>5.1948690556026937</c:v>
                </c:pt>
                <c:pt idx="2">
                  <c:v>4.897703036013338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9.6370021545846232</c:v>
                </c:pt>
                <c:pt idx="1">
                  <c:v>9.708277967231659</c:v>
                </c:pt>
                <c:pt idx="2">
                  <c:v>9.4383045936839345</c:v>
                </c:pt>
                <c:pt idx="3">
                  <c:v>9.5863735374120065</c:v>
                </c:pt>
                <c:pt idx="4">
                  <c:v>9.695040033068766</c:v>
                </c:pt>
                <c:pt idx="5">
                  <c:v>9.491101829091825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9.203621824061706</c:v>
                </c:pt>
                <c:pt idx="1">
                  <c:v>8.9779791052797187</c:v>
                </c:pt>
                <c:pt idx="2">
                  <c:v>8.7292629151239094</c:v>
                </c:pt>
                <c:pt idx="3">
                  <c:v>9.1098232159589649</c:v>
                </c:pt>
                <c:pt idx="4">
                  <c:v>9.2177339634694704</c:v>
                </c:pt>
                <c:pt idx="5">
                  <c:v>9.1601715716134411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9.1275382273320371</c:v>
                </c:pt>
                <c:pt idx="1">
                  <c:v>8.7333944130582459</c:v>
                </c:pt>
                <c:pt idx="2">
                  <c:v>8.7814120063190746</c:v>
                </c:pt>
                <c:pt idx="3">
                  <c:v>9.0070670968288962</c:v>
                </c:pt>
                <c:pt idx="4">
                  <c:v>9.2605160265402393</c:v>
                </c:pt>
                <c:pt idx="5">
                  <c:v>9.1378914133731151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9.3487206613292013</c:v>
                </c:pt>
                <c:pt idx="1">
                  <c:v>9.3874764885178461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8.4581430643808897</c:v>
                </c:pt>
                <c:pt idx="1">
                  <c:v>7.6395754802786966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9.7805671847767979</c:v>
                </c:pt>
                <c:pt idx="1">
                  <c:v>9.8995520965222088</c:v>
                </c:pt>
                <c:pt idx="2">
                  <c:v>9.7604993520410979</c:v>
                </c:pt>
                <c:pt idx="3">
                  <c:v>9.8306766889383237</c:v>
                </c:pt>
                <c:pt idx="4">
                  <c:v>9.8744772373230738</c:v>
                </c:pt>
                <c:pt idx="5">
                  <c:v>9.9474858270780491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9.366040666211596</c:v>
                </c:pt>
                <c:pt idx="1">
                  <c:v>9.210645947826265</c:v>
                </c:pt>
                <c:pt idx="2">
                  <c:v>9.3831282158740485</c:v>
                </c:pt>
                <c:pt idx="3">
                  <c:v>9.3662175880069416</c:v>
                </c:pt>
                <c:pt idx="4">
                  <c:v>9.4408762568638291</c:v>
                </c:pt>
                <c:pt idx="5">
                  <c:v>9.5058679244993023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9.621311860978242</c:v>
                </c:pt>
                <c:pt idx="1">
                  <c:v>9.6767345228548169</c:v>
                </c:pt>
                <c:pt idx="2">
                  <c:v>9.4252003738897088</c:v>
                </c:pt>
                <c:pt idx="3">
                  <c:v>9.7241888340369798</c:v>
                </c:pt>
                <c:pt idx="4">
                  <c:v>9.7686970521927812</c:v>
                </c:pt>
                <c:pt idx="5">
                  <c:v>9.6471734905230466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9.4207505347593603</c:v>
                </c:pt>
                <c:pt idx="1">
                  <c:v>9.2304626207015552</c:v>
                </c:pt>
                <c:pt idx="2">
                  <c:v>9.4025785973268494</c:v>
                </c:pt>
                <c:pt idx="3">
                  <c:v>9.3828609955593372</c:v>
                </c:pt>
                <c:pt idx="4">
                  <c:v>9.5304165550620379</c:v>
                </c:pt>
                <c:pt idx="5">
                  <c:v>9.6477010366140501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9.4459626240571133</c:v>
                </c:pt>
                <c:pt idx="1">
                  <c:v>9.1509792286019724</c:v>
                </c:pt>
                <c:pt idx="2">
                  <c:v>9.3096003002128587</c:v>
                </c:pt>
                <c:pt idx="3">
                  <c:v>9.1941180897218935</c:v>
                </c:pt>
                <c:pt idx="4">
                  <c:v>9.3092513494046845</c:v>
                </c:pt>
                <c:pt idx="5">
                  <c:v>9.2867804259500115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9.5594450244403077</c:v>
                </c:pt>
                <c:pt idx="1">
                  <c:v>9.4478360846938454</c:v>
                </c:pt>
                <c:pt idx="2">
                  <c:v>9.4029977448021338</c:v>
                </c:pt>
                <c:pt idx="3">
                  <c:v>9.376757202406715</c:v>
                </c:pt>
                <c:pt idx="4">
                  <c:v>9.5514414109646104</c:v>
                </c:pt>
                <c:pt idx="5">
                  <c:v>9.4568280447108268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9.3100679920280864</c:v>
                </c:pt>
                <c:pt idx="1">
                  <c:v>9.3887912010209043</c:v>
                </c:pt>
                <c:pt idx="2">
                  <c:v>9.3542417898855383</c:v>
                </c:pt>
                <c:pt idx="3">
                  <c:v>9.2536932155755842</c:v>
                </c:pt>
                <c:pt idx="4">
                  <c:v>9.3990224403428382</c:v>
                </c:pt>
                <c:pt idx="5">
                  <c:v>9.45252468238969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8.5118507230142324</c:v>
                </c:pt>
                <c:pt idx="1">
                  <c:v>7.8706929132691688</c:v>
                </c:pt>
                <c:pt idx="2">
                  <c:v>7.7889924043007532</c:v>
                </c:pt>
                <c:pt idx="3">
                  <c:v>8.1877336235382838</c:v>
                </c:pt>
                <c:pt idx="4">
                  <c:v>8.4682401578483244</c:v>
                </c:pt>
                <c:pt idx="5">
                  <c:v>8.53290933359105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8.8332992129873613</c:v>
                </c:pt>
                <c:pt idx="1">
                  <c:v>8.0642358074038452</c:v>
                </c:pt>
                <c:pt idx="2">
                  <c:v>8.6177806599825661</c:v>
                </c:pt>
                <c:pt idx="3">
                  <c:v>8.3317435778704052</c:v>
                </c:pt>
                <c:pt idx="4">
                  <c:v>8.5625768118618328</c:v>
                </c:pt>
                <c:pt idx="5">
                  <c:v>8.5456952276522511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8.044696139408483</c:v>
                </c:pt>
                <c:pt idx="1">
                  <c:v>7.9557707174099654</c:v>
                </c:pt>
                <c:pt idx="2">
                  <c:v>7.9410916873972752</c:v>
                </c:pt>
                <c:pt idx="3">
                  <c:v>8.0295761115869908</c:v>
                </c:pt>
                <c:pt idx="4">
                  <c:v>8.3147472414647368</c:v>
                </c:pt>
                <c:pt idx="5">
                  <c:v>8.1507461769618459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9.5919496089636294</c:v>
                </c:pt>
                <c:pt idx="1">
                  <c:v>9.6564860427254597</c:v>
                </c:pt>
                <c:pt idx="2">
                  <c:v>9.41527035224569</c:v>
                </c:pt>
                <c:pt idx="3">
                  <c:v>9.6704123348061337</c:v>
                </c:pt>
                <c:pt idx="4">
                  <c:v>9.7318092312582323</c:v>
                </c:pt>
                <c:pt idx="5">
                  <c:v>9.571752933293352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8.7800978164179444</c:v>
                </c:pt>
                <c:pt idx="1">
                  <c:v>8.3300333112506948</c:v>
                </c:pt>
                <c:pt idx="2">
                  <c:v>8.5766275326217798</c:v>
                </c:pt>
                <c:pt idx="3">
                  <c:v>8.7571925453428872</c:v>
                </c:pt>
                <c:pt idx="4">
                  <c:v>8.8600070073248904</c:v>
                </c:pt>
                <c:pt idx="5">
                  <c:v>8.6180454653014564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9.7653906957436671</c:v>
                </c:pt>
                <c:pt idx="1">
                  <c:v>9.7499152554396584</c:v>
                </c:pt>
                <c:pt idx="2">
                  <c:v>9.7100935444609799</c:v>
                </c:pt>
                <c:pt idx="3">
                  <c:v>9.8579918054729614</c:v>
                </c:pt>
                <c:pt idx="4">
                  <c:v>9.8679065268148705</c:v>
                </c:pt>
                <c:pt idx="5">
                  <c:v>9.7260287274352919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9.5028693939334747</c:v>
                </c:pt>
                <c:pt idx="1">
                  <c:v>9.4275642495163705</c:v>
                </c:pt>
                <c:pt idx="2">
                  <c:v>9.3777583084223011</c:v>
                </c:pt>
                <c:pt idx="3">
                  <c:v>9.4994274124358409</c:v>
                </c:pt>
                <c:pt idx="4">
                  <c:v>9.5276480259478298</c:v>
                </c:pt>
                <c:pt idx="5">
                  <c:v>9.4238280302902471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8.8081963361557403</c:v>
                </c:pt>
                <c:pt idx="1">
                  <c:v>8.4470825357090202</c:v>
                </c:pt>
                <c:pt idx="2">
                  <c:v>8.6409606059109034</c:v>
                </c:pt>
                <c:pt idx="3">
                  <c:v>8.839005431532561</c:v>
                </c:pt>
                <c:pt idx="4">
                  <c:v>8.9719653777989468</c:v>
                </c:pt>
                <c:pt idx="5">
                  <c:v>8.9861864915538181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8.0400647105972585</c:v>
                </c:pt>
                <c:pt idx="1">
                  <c:v>7.8651687162324881</c:v>
                </c:pt>
                <c:pt idx="2">
                  <c:v>8.018519178948754</c:v>
                </c:pt>
                <c:pt idx="3">
                  <c:v>7.5184974902408674</c:v>
                </c:pt>
                <c:pt idx="4">
                  <c:v>7.9687317569332334</c:v>
                </c:pt>
                <c:pt idx="5">
                  <c:v>7.7637759025690416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9.3113730369717178</c:v>
                </c:pt>
                <c:pt idx="1">
                  <c:v>9.0821509533846267</c:v>
                </c:pt>
                <c:pt idx="2">
                  <c:v>9.1424744618858202</c:v>
                </c:pt>
                <c:pt idx="3">
                  <c:v>8.6858978487937115</c:v>
                </c:pt>
                <c:pt idx="4">
                  <c:v>9.4538121285612746</c:v>
                </c:pt>
                <c:pt idx="5">
                  <c:v>9.2511568645754565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8.3420160562130246</c:v>
                </c:pt>
                <c:pt idx="1">
                  <c:v>8.0236868850993286</c:v>
                </c:pt>
                <c:pt idx="2">
                  <c:v>7.9908047872617569</c:v>
                </c:pt>
                <c:pt idx="3">
                  <c:v>8.1863674938307902</c:v>
                </c:pt>
                <c:pt idx="4">
                  <c:v>8.0106632980355617</c:v>
                </c:pt>
                <c:pt idx="5">
                  <c:v>8.0999742161069772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8.050161465360004</c:v>
                </c:pt>
                <c:pt idx="1">
                  <c:v>9.1547962209641707</c:v>
                </c:pt>
                <c:pt idx="2">
                  <c:v>9.0552992581996854</c:v>
                </c:pt>
                <c:pt idx="3">
                  <c:v>9.0650134956463244</c:v>
                </c:pt>
                <c:pt idx="4">
                  <c:v>8.9400174656705715</c:v>
                </c:pt>
                <c:pt idx="5">
                  <c:v>8.8795751485232941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9.1932069183308815</c:v>
                </c:pt>
                <c:pt idx="1">
                  <c:v>9.4247937685762508</c:v>
                </c:pt>
                <c:pt idx="2">
                  <c:v>9.1154560658617836</c:v>
                </c:pt>
                <c:pt idx="3">
                  <c:v>9.4424992555611098</c:v>
                </c:pt>
                <c:pt idx="4">
                  <c:v>9.4516974508175782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5.8926251731154267</c:v>
                </c:pt>
                <c:pt idx="1">
                  <c:v>5.6150401668903607</c:v>
                </c:pt>
                <c:pt idx="2">
                  <c:v>5.8828244174155149</c:v>
                </c:pt>
                <c:pt idx="3">
                  <c:v>5.446963008338237</c:v>
                </c:pt>
                <c:pt idx="4">
                  <c:v>6.0115506573669419</c:v>
                </c:pt>
                <c:pt idx="5">
                  <c:v>5.7693002622784011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7.8005156819977053</c:v>
                </c:pt>
                <c:pt idx="1">
                  <c:v>7.7151233498189473</c:v>
                </c:pt>
                <c:pt idx="2">
                  <c:v>7.9497019449618431</c:v>
                </c:pt>
                <c:pt idx="3">
                  <c:v>7.7689513933473924</c:v>
                </c:pt>
                <c:pt idx="4">
                  <c:v>8.121083760171091</c:v>
                </c:pt>
                <c:pt idx="5">
                  <c:v>8.2375699439992704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9.7208206070881342</c:v>
                </c:pt>
                <c:pt idx="1">
                  <c:v>9.7491851621864161</c:v>
                </c:pt>
                <c:pt idx="2">
                  <c:v>9.5550639467799954</c:v>
                </c:pt>
                <c:pt idx="3">
                  <c:v>9.7005210400652739</c:v>
                </c:pt>
                <c:pt idx="4">
                  <c:v>9.6338703278315272</c:v>
                </c:pt>
                <c:pt idx="5">
                  <c:v>9.608145351672869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9.2895823982538843</c:v>
                </c:pt>
                <c:pt idx="1">
                  <c:v>9.0601083133655429</c:v>
                </c:pt>
                <c:pt idx="2">
                  <c:v>9.0360372177266353</c:v>
                </c:pt>
                <c:pt idx="3">
                  <c:v>8.8353278563232056</c:v>
                </c:pt>
                <c:pt idx="4">
                  <c:v>9.2389373717941474</c:v>
                </c:pt>
                <c:pt idx="5">
                  <c:v>9.2072322472036827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7.4288819942122224</c:v>
                </c:pt>
                <c:pt idx="1">
                  <c:v>7.2468407462794371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9.6773101582062449</c:v>
                </c:pt>
                <c:pt idx="1">
                  <c:v>9.6002036903057082</c:v>
                </c:pt>
                <c:pt idx="2">
                  <c:v>9.5724098540705498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9.7119798631816003</c:v>
                </c:pt>
                <c:pt idx="1">
                  <c:v>9.6108832835193709</c:v>
                </c:pt>
                <c:pt idx="2">
                  <c:v>9.5551697491861844</c:v>
                </c:pt>
                <c:pt idx="3">
                  <c:v>9.691403589992543</c:v>
                </c:pt>
                <c:pt idx="4">
                  <c:v>9.7669674898141068</c:v>
                </c:pt>
                <c:pt idx="5">
                  <c:v>9.6093683066113815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9.0214307341599902</c:v>
                </c:pt>
                <c:pt idx="1">
                  <c:v>9.0211215445420834</c:v>
                </c:pt>
                <c:pt idx="2">
                  <c:v>8.9505519034321441</c:v>
                </c:pt>
                <c:pt idx="3">
                  <c:v>9.1287477763512683</c:v>
                </c:pt>
                <c:pt idx="4">
                  <c:v>9.1771020262445671</c:v>
                </c:pt>
                <c:pt idx="5">
                  <c:v>9.2010569959399628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26211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RBV | The Christie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26211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RBV | The Christie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RBV | The Christie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The Christie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924895692"/>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9649259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91%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442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40%</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60%</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36008620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12586895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08024497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69506975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046313517"/>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2750308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q25. Were you given enough privacy when being examined or treated?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33434661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92672659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495610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Christie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Christie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442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Waiting list:</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Length of time on waiting list before hospital admission</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Privacy:</a:t>
            </a:r>
            <a:r>
              <a:rPr lang="en-GB" sz="1250">
                <a:solidFill>
                  <a:prstClr val="black"/>
                </a:solidFill>
                <a:latin typeface="Arial"/>
              </a:rPr>
              <a:t> </a:t>
            </a:r>
            <a:r>
              <a:rPr lang="en-GB" sz="1250" b="0">
                <a:solidFill>
                  <a:prstClr val="black"/>
                </a:solidFill>
                <a:latin typeface="Arial"/>
              </a:rPr>
              <a:t>Patients being given enough privacy when being examined or treated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noise from staff</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5454205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778418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25936059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3282212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54215980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413911444"/>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24100243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0201427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2044325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582458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134127151"/>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79141407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21894868"/>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69838819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69338276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652091344"/>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62674501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146490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74795549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2839696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3618224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933767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52328742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0930003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81809685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49007633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52451400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13448671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27759931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8933121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9114540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523859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688031953"/>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7529321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19545390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56995141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50032901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7651890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41235479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410423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128369153"/>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75882958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79274865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30768907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45824249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37524234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4893452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5291628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743479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764931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6118379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777594460"/>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2265171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55851568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261234797"/>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3867781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725976594"/>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08178519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50084297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694202604"/>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0561822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187360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52380649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3244953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05815725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31881623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86340645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73879295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7575335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242849660"/>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2665653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55861783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2094996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7563971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064200651"/>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4871643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91221790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016544122"/>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08980478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8978816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951177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78759531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4654565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54309532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395215671"/>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0551074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717628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973196888"/>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36142837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36574727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7378332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7932120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39839276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33087338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97415593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84964903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5973355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61827846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3122140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7700221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64093780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7217579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64736695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8956365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1526947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2572366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53537648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76279538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66926764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3593137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1116591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5462638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843261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402654084"/>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927992686"/>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407698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8342375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4124891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6375910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70480793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3261358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0391201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6635513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5908070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4097351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7034074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0593462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6699244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1348230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3593021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9419437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6477747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7601290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142915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5594436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663369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3741599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415461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46008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0393527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774875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8640028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1550008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6639935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972236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7685978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528826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7279177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7020565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4546412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014947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9042833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42457955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218279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9037174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4830723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39125939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4359220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4449258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599799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4380081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4472413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7641162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782510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4959814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1819870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2184410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9048055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94821818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227</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1106064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67765962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0689206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17150250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7452237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4471284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7625536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00437336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7640802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03460120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4211718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374963828"/>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5281315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7039976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87889671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32373225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6216585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63443214"/>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6174198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8223793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90528820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23018275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81466945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6496274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0297199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8568397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689583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2470360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1742032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4229557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873898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1580716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067692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4971750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1290817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221011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13911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9142336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6125881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1136564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978758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15493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611396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7238925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551175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108537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6914207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1179137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042707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669853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1935633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3963845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077294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433120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558232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73494822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85757507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99238973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170967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696585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502367143"/>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93275805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066507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294255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4564244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87415339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962335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43928068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620818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095579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730657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8002881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173342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687778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6400451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0775134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714042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61471204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187274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3990123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1759875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3196388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877086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003647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1756902814"/>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629992844"/>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18774503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17200</Words>
  <Application>Microsoft Office PowerPoint</Application>
  <PresentationFormat>Widescreen</PresentationFormat>
  <Paragraphs>2173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Christie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2026-09-02T14:02:21Z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